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28.10.2020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28982" cy="46910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Использование технологий дистанционного обучения в преподавании иностранных языков</a:t>
            </a:r>
            <a:endParaRPr lang="ru-RU" sz="3200" b="1" dirty="0"/>
          </a:p>
        </p:txBody>
      </p:sp>
      <p:pic>
        <p:nvPicPr>
          <p:cNvPr id="7" name="Рисунок 6" descr="https://1kommunist.ru/wp-content/uploads/2020/06/distan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214554"/>
            <a:ext cx="4429156" cy="3722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doddc.n-varsh.obr55.ru/files/2020/03/img5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71480"/>
            <a:ext cx="814393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Видеосвязь</a:t>
            </a:r>
          </a:p>
          <a:p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Веб-технологии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Электронная почта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Обучающие видео и презентации</a:t>
            </a:r>
          </a:p>
          <a:p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Видеоуроки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Вебквест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Он-лайн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тестирование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Виртуальная экскурсия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Энциклопедические и страноведческие сайты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Программный продукт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Skype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Платформа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ZOOM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Видеоконференции</a:t>
            </a:r>
          </a:p>
          <a:p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5900" dirty="0" err="1" smtClean="0">
                <a:latin typeface="Times New Roman" pitchFamily="18" charset="0"/>
                <a:cs typeface="Times New Roman" pitchFamily="18" charset="0"/>
              </a:rPr>
              <a:t>LearningApps.org</a:t>
            </a:r>
            <a:endParaRPr lang="ru-RU" sz="5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Quizlet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Применение новых информационных технологий, при условии обеспечения соответствующим оборудованием, использование разнообразных средств дистанционного обучения, открывает новые перспективы в процессе преподавания иностранного языка.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Что для этого нужно?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</a:t>
            </a:r>
            <a:r>
              <a:rPr lang="ru-RU" dirty="0" smtClean="0"/>
              <a:t>родумать структуру подачи материала</a:t>
            </a:r>
          </a:p>
          <a:p>
            <a:r>
              <a:rPr lang="ru-RU" dirty="0" smtClean="0"/>
              <a:t>в</a:t>
            </a:r>
            <a:r>
              <a:rPr lang="ru-RU" dirty="0" smtClean="0"/>
              <a:t>ыбрать визуальные средства</a:t>
            </a:r>
          </a:p>
          <a:p>
            <a:r>
              <a:rPr lang="ru-RU" dirty="0" smtClean="0"/>
              <a:t>в</a:t>
            </a:r>
            <a:r>
              <a:rPr lang="ru-RU" dirty="0" smtClean="0"/>
              <a:t>иды и формы наглядности: языковые, зрительные, слуховые</a:t>
            </a:r>
          </a:p>
          <a:p>
            <a:r>
              <a:rPr lang="ru-RU" dirty="0" smtClean="0"/>
              <a:t>методически корректное планирование </a:t>
            </a:r>
            <a:r>
              <a:rPr lang="ru-RU" dirty="0" smtClean="0"/>
              <a:t>урока</a:t>
            </a:r>
          </a:p>
          <a:p>
            <a:r>
              <a:rPr lang="ru-RU" dirty="0" smtClean="0"/>
              <a:t>о</a:t>
            </a:r>
            <a:r>
              <a:rPr lang="ru-RU" dirty="0" smtClean="0"/>
              <a:t>тбор и организация материала в соответствии с целями и задачами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99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28.10.2020 </vt:lpstr>
      <vt:lpstr>Слайд 2</vt:lpstr>
      <vt:lpstr>Слайд 3</vt:lpstr>
      <vt:lpstr>Слайд 4</vt:lpstr>
      <vt:lpstr>Что для этого нужно?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технологий дистанционного обучения в преподавании иностранных языков</dc:title>
  <dc:creator>Директор</dc:creator>
  <cp:lastModifiedBy>Директор</cp:lastModifiedBy>
  <cp:revision>12</cp:revision>
  <dcterms:created xsi:type="dcterms:W3CDTF">2020-10-28T05:01:00Z</dcterms:created>
  <dcterms:modified xsi:type="dcterms:W3CDTF">2020-10-28T06:52:09Z</dcterms:modified>
</cp:coreProperties>
</file>