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БУМАЖНЫЙ МОСТ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2023431" y="2167646"/>
            <a:ext cx="6511131" cy="2802069"/>
          </a:xfrm>
        </p:spPr>
        <p:txBody>
          <a:bodyPr>
            <a:normAutofit/>
          </a:bodyPr>
          <a:lstStyle/>
          <a:p>
            <a:r>
              <a:rPr lang="ru-RU" dirty="0" smtClean="0"/>
              <a:t>(исследовательский проект)</a:t>
            </a:r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ВЫПОЛНИЛИ</a:t>
            </a:r>
            <a:r>
              <a:rPr lang="ru-RU" b="1" dirty="0" smtClean="0"/>
              <a:t>: </a:t>
            </a:r>
            <a:r>
              <a:rPr lang="ru-RU" b="1" dirty="0" smtClean="0"/>
              <a:t>Ковалёва Анастасия, Минаев Михаил (7 «а» класс)</a:t>
            </a:r>
          </a:p>
          <a:p>
            <a:endParaRPr lang="ru-RU" b="1" dirty="0"/>
          </a:p>
          <a:p>
            <a:r>
              <a:rPr lang="ru-RU" b="1" dirty="0" smtClean="0"/>
              <a:t>РУКОВОДИТЕЛЬ: Щукина Елена Петровна (учитель физики)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23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5663479"/>
            <a:ext cx="4976961" cy="548640"/>
          </a:xfrm>
        </p:spPr>
        <p:txBody>
          <a:bodyPr/>
          <a:lstStyle/>
          <a:p>
            <a:r>
              <a:rPr lang="ru-RU" dirty="0" smtClean="0"/>
              <a:t>УГОЛОК               -205 грамм</a:t>
            </a:r>
            <a:endParaRPr lang="ru-RU" dirty="0"/>
          </a:p>
        </p:txBody>
      </p:sp>
      <p:pic>
        <p:nvPicPr>
          <p:cNvPr id="1025" name="Рисунок 28" descr="IMG_29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68" y="2132856"/>
            <a:ext cx="402590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6" descr="IMG_29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0" y="620688"/>
            <a:ext cx="4993829" cy="37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27584" y="56612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9335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7676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4004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29" descr="IMG_29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1431"/>
            <a:ext cx="3519162" cy="263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0723" y="5877272"/>
            <a:ext cx="4608511" cy="548640"/>
          </a:xfrm>
        </p:spPr>
        <p:txBody>
          <a:bodyPr/>
          <a:lstStyle/>
          <a:p>
            <a:r>
              <a:rPr lang="ru-RU" dirty="0" smtClean="0"/>
              <a:t>ШВЕЛЛЕР         - 380 грамм</a:t>
            </a:r>
            <a:endParaRPr lang="ru-RU" dirty="0"/>
          </a:p>
        </p:txBody>
      </p:sp>
      <p:pic>
        <p:nvPicPr>
          <p:cNvPr id="2050" name="Рисунок 30" descr="IMG_29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54292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5339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8368" y="6021288"/>
            <a:ext cx="3244984" cy="548640"/>
          </a:xfrm>
        </p:spPr>
        <p:txBody>
          <a:bodyPr/>
          <a:lstStyle/>
          <a:p>
            <a:r>
              <a:rPr lang="ru-RU" dirty="0" smtClean="0"/>
              <a:t>АРКА   - 55 грамм</a:t>
            </a:r>
            <a:endParaRPr lang="ru-RU" dirty="0"/>
          </a:p>
        </p:txBody>
      </p:sp>
      <p:pic>
        <p:nvPicPr>
          <p:cNvPr id="3073" name="Рисунок 31" descr="IMG_2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81225"/>
            <a:ext cx="3744416" cy="280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32" descr="IMG_29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33" y="673970"/>
            <a:ext cx="5004455" cy="37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Рисунок 36" descr="IMG_3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14" y="2132857"/>
            <a:ext cx="3426147" cy="25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517232"/>
            <a:ext cx="6125304" cy="54864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двутавровая </a:t>
            </a:r>
            <a:r>
              <a:rPr lang="ru-RU" dirty="0"/>
              <a:t>балка  </a:t>
            </a:r>
            <a:r>
              <a:rPr lang="ru-RU" dirty="0" smtClean="0"/>
              <a:t>- 392 грамма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Рисунок 37" descr="IMG_3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6368"/>
            <a:ext cx="4766245" cy="35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7676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70535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7676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Рисунок 38" descr="IMG_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96" y="2708920"/>
            <a:ext cx="2625096" cy="19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35" descr="IMG_29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40097"/>
            <a:ext cx="5250193" cy="393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7676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41" descr="IMG_3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23" y="806404"/>
            <a:ext cx="5328592" cy="400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517232"/>
            <a:ext cx="6624736" cy="692656"/>
          </a:xfrm>
        </p:spPr>
        <p:txBody>
          <a:bodyPr/>
          <a:lstStyle/>
          <a:p>
            <a:r>
              <a:rPr lang="ru-RU" dirty="0" smtClean="0"/>
              <a:t>гофрированная </a:t>
            </a:r>
            <a:r>
              <a:rPr lang="ru-RU" dirty="0"/>
              <a:t>бумага  </a:t>
            </a:r>
            <a:r>
              <a:rPr lang="ru-RU" dirty="0" smtClean="0"/>
              <a:t>-500 грамм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Рисунок 40" descr="IMG_29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5293"/>
            <a:ext cx="3158427" cy="237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2" descr="IMG_3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3"/>
            <a:ext cx="4375809" cy="328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Рисунок 44" descr="IMG_3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8393" y="918311"/>
            <a:ext cx="4699701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5805264"/>
            <a:ext cx="4253096" cy="548640"/>
          </a:xfrm>
        </p:spPr>
        <p:txBody>
          <a:bodyPr/>
          <a:lstStyle/>
          <a:p>
            <a:r>
              <a:rPr lang="ru-RU" dirty="0" smtClean="0"/>
              <a:t>труба  - 5 </a:t>
            </a:r>
            <a:r>
              <a:rPr lang="ru-RU" dirty="0"/>
              <a:t>кг 300 грамм</a:t>
            </a:r>
          </a:p>
        </p:txBody>
      </p:sp>
      <p:pic>
        <p:nvPicPr>
          <p:cNvPr id="3" name="Рисунок 2" descr="G:\щукина еп\Конференция\IMG_30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332656"/>
            <a:ext cx="633670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999344"/>
          </a:xfrm>
        </p:spPr>
        <p:txBody>
          <a:bodyPr/>
          <a:lstStyle/>
          <a:p>
            <a:r>
              <a:rPr lang="ru-RU" sz="4400" b="1" dirty="0"/>
              <a:t>Почему с изменением формы материала изменяется его прочность?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862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80677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Исследуемые </a:t>
            </a:r>
            <a:r>
              <a:rPr lang="ru-RU" sz="3200" dirty="0"/>
              <a:t>конструкции лёгкие и прочные. Прочность конструкции зависит от её формы.  </a:t>
            </a:r>
            <a:endParaRPr lang="ru-RU" sz="3200" dirty="0" smtClean="0"/>
          </a:p>
          <a:p>
            <a:r>
              <a:rPr lang="ru-RU" sz="3200" dirty="0" smtClean="0"/>
              <a:t>Бумажный </a:t>
            </a:r>
            <a:r>
              <a:rPr lang="ru-RU" sz="3200" dirty="0"/>
              <a:t>мост будет максимально крепким, если его детали </a:t>
            </a:r>
            <a:r>
              <a:rPr lang="ru-RU" sz="3200" dirty="0" smtClean="0"/>
              <a:t>сделать </a:t>
            </a:r>
            <a:r>
              <a:rPr lang="ru-RU" sz="3200" dirty="0"/>
              <a:t>в </a:t>
            </a:r>
            <a:r>
              <a:rPr lang="ru-RU" sz="3200" dirty="0" smtClean="0"/>
              <a:t>форме труб</a:t>
            </a:r>
            <a:r>
              <a:rPr lang="ru-RU" sz="3200" dirty="0"/>
              <a:t>.                                                            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26499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071352"/>
          </a:xfrm>
        </p:spPr>
        <p:txBody>
          <a:bodyPr/>
          <a:lstStyle/>
          <a:p>
            <a:r>
              <a:rPr lang="ru-RU" b="1" u="sng" dirty="0"/>
              <a:t>Цель: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выяснить</a:t>
            </a:r>
            <a:r>
              <a:rPr lang="ru-RU" dirty="0"/>
              <a:t>, как зависит прочность сооружения от формы конструкции и сконструировать прочный мост из бумаги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u="sng" dirty="0"/>
              <a:t>Оборудование: </a:t>
            </a:r>
            <a:r>
              <a:rPr lang="ru-RU" dirty="0"/>
              <a:t>листы бумаги, гири, безмен, вода, ведро, ножницы, клей</a:t>
            </a:r>
          </a:p>
        </p:txBody>
      </p:sp>
    </p:spTree>
    <p:extLst>
      <p:ext uri="{BB962C8B-B14F-4D97-AF65-F5344CB8AC3E}">
        <p14:creationId xmlns:p14="http://schemas.microsoft.com/office/powerpoint/2010/main" val="12941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196752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</a:t>
            </a:r>
            <a:r>
              <a:rPr lang="ru-RU" sz="2400" dirty="0" err="1"/>
              <a:t>Кабардин</a:t>
            </a:r>
            <a:r>
              <a:rPr lang="ru-RU" sz="2400" dirty="0"/>
              <a:t> О.Ф., Орлов В.А. Факультативный курс физики, 8 класс. – М.: Просвещение, 1985.</a:t>
            </a:r>
          </a:p>
          <a:p>
            <a:r>
              <a:rPr lang="ru-RU" sz="2400" dirty="0"/>
              <a:t>2. Блудов М.И. Беседы по физике. – М.: Просвещение, 1984.</a:t>
            </a:r>
          </a:p>
          <a:p>
            <a:r>
              <a:rPr lang="ru-RU" sz="2400" dirty="0"/>
              <a:t>3. Большая энциклопедия Кирилла и </a:t>
            </a:r>
            <a:r>
              <a:rPr lang="ru-RU" sz="2400" dirty="0" err="1"/>
              <a:t>Мефодия</a:t>
            </a:r>
            <a:r>
              <a:rPr lang="ru-RU" sz="2400" dirty="0"/>
              <a:t> Разработчик: OOO «Кирилл и Мефодий» Год: 2012 Платформа: PC</a:t>
            </a:r>
          </a:p>
          <a:p>
            <a:r>
              <a:rPr lang="ru-RU" sz="2400" dirty="0"/>
              <a:t>4. Интернет-ресурсы</a:t>
            </a:r>
          </a:p>
        </p:txBody>
      </p:sp>
    </p:spTree>
    <p:extLst>
      <p:ext uri="{BB962C8B-B14F-4D97-AF65-F5344CB8AC3E}">
        <p14:creationId xmlns:p14="http://schemas.microsoft.com/office/powerpoint/2010/main" val="6115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348880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4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359384"/>
          </a:xfrm>
        </p:spPr>
        <p:txBody>
          <a:bodyPr/>
          <a:lstStyle/>
          <a:p>
            <a:r>
              <a:rPr lang="ru-RU" dirty="0"/>
              <a:t>                                                    </a:t>
            </a:r>
            <a:r>
              <a:rPr lang="ru-RU" sz="2000" dirty="0"/>
              <a:t> </a:t>
            </a:r>
            <a:r>
              <a:rPr lang="ru-RU" sz="2000" b="1" u="sng" dirty="0"/>
              <a:t>План исследования:</a:t>
            </a:r>
            <a:br>
              <a:rPr lang="ru-RU" sz="2000" b="1" u="sng" dirty="0"/>
            </a:br>
            <a:r>
              <a:rPr lang="ru-RU" sz="2000" dirty="0"/>
              <a:t>1) Испытание на прочность:  а) плоского листа бумаги; б) уголка</a:t>
            </a:r>
            <a:r>
              <a:rPr lang="ru-RU" sz="2000" dirty="0" smtClean="0"/>
              <a:t>;; </a:t>
            </a:r>
            <a:r>
              <a:rPr lang="ru-RU" sz="2000" dirty="0"/>
              <a:t>В</a:t>
            </a:r>
            <a:r>
              <a:rPr lang="ru-RU" sz="2000" dirty="0" smtClean="0"/>
              <a:t>) </a:t>
            </a:r>
            <a:r>
              <a:rPr lang="ru-RU" sz="2000" dirty="0"/>
              <a:t>швеллера; </a:t>
            </a:r>
            <a:r>
              <a:rPr lang="ru-RU" sz="2000" dirty="0" smtClean="0"/>
              <a:t>Г</a:t>
            </a:r>
            <a:r>
              <a:rPr lang="ru-RU" sz="2000" dirty="0" smtClean="0"/>
              <a:t>) </a:t>
            </a:r>
            <a:r>
              <a:rPr lang="ru-RU" sz="2000" dirty="0"/>
              <a:t>арки, д</a:t>
            </a:r>
            <a:r>
              <a:rPr lang="ru-RU" sz="2000" dirty="0"/>
              <a:t>) двутавровой балки (</a:t>
            </a:r>
            <a:r>
              <a:rPr lang="ru-RU" sz="2000" dirty="0" err="1"/>
              <a:t>двутавры</a:t>
            </a:r>
            <a:r>
              <a:rPr lang="ru-RU" sz="2000" dirty="0"/>
              <a:t>), </a:t>
            </a:r>
            <a:r>
              <a:rPr lang="ru-RU" sz="2000" dirty="0"/>
              <a:t>Е</a:t>
            </a:r>
            <a:r>
              <a:rPr lang="ru-RU" sz="2000" dirty="0" smtClean="0"/>
              <a:t>) </a:t>
            </a:r>
            <a:r>
              <a:rPr lang="ru-RU" sz="2000" dirty="0"/>
              <a:t>гофрированной поверхности </a:t>
            </a:r>
            <a:r>
              <a:rPr lang="ru-RU" sz="2000" dirty="0"/>
              <a:t>ж) </a:t>
            </a:r>
            <a:r>
              <a:rPr lang="ru-RU" sz="2000" dirty="0" smtClean="0"/>
              <a:t>трубы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2) анализ и обработка результатов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3)  работа с теоретическим материалом  для объяснения полученных результатов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4) работа с интернет- ресурсами и  литературой.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534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546" y="5517232"/>
            <a:ext cx="7520940" cy="864096"/>
          </a:xfrm>
        </p:spPr>
        <p:txBody>
          <a:bodyPr/>
          <a:lstStyle/>
          <a:p>
            <a:pPr algn="r"/>
            <a:r>
              <a:rPr lang="ru-RU" dirty="0" smtClean="0"/>
              <a:t>Бумажный мост</a:t>
            </a:r>
            <a:br>
              <a:rPr lang="ru-RU" dirty="0" smtClean="0"/>
            </a:br>
            <a:r>
              <a:rPr lang="ru-RU" dirty="0" smtClean="0"/>
              <a:t> в г. Санкт-Петербург</a:t>
            </a:r>
            <a:endParaRPr lang="ru-RU" dirty="0"/>
          </a:p>
        </p:txBody>
      </p:sp>
      <p:pic>
        <p:nvPicPr>
          <p:cNvPr id="3" name="Рисунок 2" descr="Бумажный мос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624736" cy="475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5661248"/>
            <a:ext cx="5184576" cy="758984"/>
          </a:xfrm>
        </p:spPr>
        <p:txBody>
          <a:bodyPr/>
          <a:lstStyle/>
          <a:p>
            <a:pPr algn="r"/>
            <a:r>
              <a:rPr lang="ru-RU" dirty="0" smtClean="0"/>
              <a:t>МОСТ ИЗ БУМАГИ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 smtClean="0"/>
              <a:t>ВеликобританиИ</a:t>
            </a:r>
            <a:endParaRPr lang="ru-RU" dirty="0"/>
          </a:p>
        </p:txBody>
      </p:sp>
      <p:pic>
        <p:nvPicPr>
          <p:cNvPr id="3" name="Рисунок 2" descr="http://lifeglobe.net/x/entry/6822/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1418"/>
            <a:ext cx="6498605" cy="4762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9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6076" y="5445224"/>
            <a:ext cx="3987924" cy="903000"/>
          </a:xfrm>
        </p:spPr>
        <p:txBody>
          <a:bodyPr/>
          <a:lstStyle/>
          <a:p>
            <a:pPr algn="r"/>
            <a:r>
              <a:rPr lang="ru-RU" dirty="0" smtClean="0"/>
              <a:t>МОСТ ИЗ БУМАГИ</a:t>
            </a:r>
            <a:br>
              <a:rPr lang="ru-RU" dirty="0" smtClean="0"/>
            </a:br>
            <a:r>
              <a:rPr lang="ru-RU" dirty="0" smtClean="0"/>
              <a:t>НА ЮГЕ ФРАНЦИИ</a:t>
            </a:r>
            <a:endParaRPr lang="ru-RU" dirty="0"/>
          </a:p>
        </p:txBody>
      </p:sp>
      <p:pic>
        <p:nvPicPr>
          <p:cNvPr id="3" name="Рисунок 2" descr="http://www.membrana.ru/storage/img/m/m4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7"/>
            <a:ext cx="6048672" cy="436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9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utonews.autoua.net/media/uploads/raznoe/2e90c6cf00000578-3324509-image-a-36_14478854322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083" y="789247"/>
            <a:ext cx="69847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5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855328"/>
          </a:xfrm>
        </p:spPr>
        <p:txBody>
          <a:bodyPr/>
          <a:lstStyle/>
          <a:p>
            <a:r>
              <a:rPr lang="ru-RU" sz="4000" b="1" dirty="0"/>
              <a:t>ИССЛЕДОВАНИЕ БУМАГИ НА ПРОЧНОСТЬ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686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5589240"/>
            <a:ext cx="5250512" cy="548640"/>
          </a:xfrm>
        </p:spPr>
        <p:txBody>
          <a:bodyPr/>
          <a:lstStyle/>
          <a:p>
            <a:r>
              <a:rPr lang="ru-RU" dirty="0" smtClean="0"/>
              <a:t>ПЛОСКИЙ ЛИСТ         - 13 </a:t>
            </a:r>
            <a:r>
              <a:rPr lang="ru-RU" dirty="0"/>
              <a:t>грамм</a:t>
            </a:r>
          </a:p>
        </p:txBody>
      </p:sp>
      <p:pic>
        <p:nvPicPr>
          <p:cNvPr id="3" name="Рисунок 2" descr="C:\Users\user\AppData\Local\Microsoft\Windows\Temporary Internet Files\Content.Word\IMG_298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30" y="397565"/>
            <a:ext cx="6155365" cy="4560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2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</TotalTime>
  <Words>150</Words>
  <Application>Microsoft Office PowerPoint</Application>
  <PresentationFormat>Экран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Углы</vt:lpstr>
      <vt:lpstr>БУМАЖНЫЙ МОСТ</vt:lpstr>
      <vt:lpstr>Цель:  выяснить, как зависит прочность сооружения от формы конструкции и сконструировать прочный мост из бумаги.  Оборудование: листы бумаги, гири, безмен, вода, ведро, ножницы, клей</vt:lpstr>
      <vt:lpstr>                                                     План исследования: 1) Испытание на прочность:  а) плоского листа бумаги; б) уголка;; В) швеллера; Г) арки, д) двутавровой балки (двутавры), Е) гофрированной поверхности ж) трубы  2) анализ и обработка результатов;  3)  работа с теоретическим материалом  для объяснения полученных результатов;  4) работа с интернет- ресурсами и  литературой. </vt:lpstr>
      <vt:lpstr>Бумажный мост  в г. Санкт-Петербург</vt:lpstr>
      <vt:lpstr>МОСТ ИЗ БУМАГИ В ВеликобританиИ</vt:lpstr>
      <vt:lpstr>МОСТ ИЗ БУМАГИ НА ЮГЕ ФРАНЦИИ</vt:lpstr>
      <vt:lpstr>Презентация PowerPoint</vt:lpstr>
      <vt:lpstr>ИССЛЕДОВАНИЕ БУМАГИ НА ПРОЧНОСТЬ </vt:lpstr>
      <vt:lpstr>ПЛОСКИЙ ЛИСТ         - 13 грамм</vt:lpstr>
      <vt:lpstr>УГОЛОК               -205 грамм</vt:lpstr>
      <vt:lpstr>ШВЕЛЛЕР         - 380 грамм</vt:lpstr>
      <vt:lpstr>АРКА   - 55 грамм</vt:lpstr>
      <vt:lpstr> двутавровая балка  - 392 грамма </vt:lpstr>
      <vt:lpstr>Презентация PowerPoint</vt:lpstr>
      <vt:lpstr>гофрированная бумага  -500 грамм  </vt:lpstr>
      <vt:lpstr>Презентация PowerPoint</vt:lpstr>
      <vt:lpstr>труба  - 5 кг 300 грамм</vt:lpstr>
      <vt:lpstr>Почему с изменением формы материала изменяется его прочность? </vt:lpstr>
      <vt:lpstr>ВЫВОД:</vt:lpstr>
      <vt:lpstr>Список литературы: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БУМАЖНЫЙ МОСТ</dc:title>
  <dc:creator>user</dc:creator>
  <cp:lastModifiedBy>user</cp:lastModifiedBy>
  <cp:revision>7</cp:revision>
  <dcterms:created xsi:type="dcterms:W3CDTF">2017-01-31T19:45:33Z</dcterms:created>
  <dcterms:modified xsi:type="dcterms:W3CDTF">2017-02-02T20:03:56Z</dcterms:modified>
</cp:coreProperties>
</file>