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03FB6-853E-4CF0-9DE3-BC914C087F5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826AA1-2501-45EC-BB93-6A4229DAC7B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ГОТОВНОСТЬ К ПОСТУПЛЕНИЮ В ШКОЛУ</a:t>
          </a:r>
          <a:endParaRPr lang="ru-RU" sz="1600" b="1" dirty="0">
            <a:solidFill>
              <a:schemeClr val="bg1"/>
            </a:solidFill>
          </a:endParaRPr>
        </a:p>
      </dgm:t>
    </dgm:pt>
    <dgm:pt modelId="{EF362C0B-A733-4B1F-8538-441FC23C8282}" type="parTrans" cxnId="{BA46341B-0F89-436B-A564-B7387B48D8F1}">
      <dgm:prSet/>
      <dgm:spPr/>
      <dgm:t>
        <a:bodyPr/>
        <a:lstStyle/>
        <a:p>
          <a:endParaRPr lang="ru-RU"/>
        </a:p>
      </dgm:t>
    </dgm:pt>
    <dgm:pt modelId="{5EF9013C-11BE-4AF4-8310-23936023955F}" type="sibTrans" cxnId="{BA46341B-0F89-436B-A564-B7387B48D8F1}">
      <dgm:prSet/>
      <dgm:spPr/>
      <dgm:t>
        <a:bodyPr/>
        <a:lstStyle/>
        <a:p>
          <a:endParaRPr lang="ru-RU"/>
        </a:p>
      </dgm:t>
    </dgm:pt>
    <dgm:pt modelId="{0E4AC890-1EF3-463B-B711-55B6E8977BD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ГОТОВНОСТЬ К ПЕРЕХОДУ В СРЕДНЕЕ ЗВЕНО ШКОЛЫ</a:t>
          </a:r>
          <a:endParaRPr lang="ru-RU" sz="1400" b="1" dirty="0">
            <a:solidFill>
              <a:schemeClr val="bg1"/>
            </a:solidFill>
          </a:endParaRPr>
        </a:p>
      </dgm:t>
    </dgm:pt>
    <dgm:pt modelId="{1BDC8279-D4EF-46DA-AA79-81AD916A0422}" type="parTrans" cxnId="{E67DD62F-F2F9-44F7-9D94-232F5A5ACFE4}">
      <dgm:prSet/>
      <dgm:spPr/>
      <dgm:t>
        <a:bodyPr/>
        <a:lstStyle/>
        <a:p>
          <a:endParaRPr lang="ru-RU"/>
        </a:p>
      </dgm:t>
    </dgm:pt>
    <dgm:pt modelId="{CCE4F299-FF54-4F8E-8CD2-2DF4DE2F80CB}" type="sibTrans" cxnId="{E67DD62F-F2F9-44F7-9D94-232F5A5ACFE4}">
      <dgm:prSet/>
      <dgm:spPr/>
      <dgm:t>
        <a:bodyPr/>
        <a:lstStyle/>
        <a:p>
          <a:endParaRPr lang="ru-RU"/>
        </a:p>
      </dgm:t>
    </dgm:pt>
    <dgm:pt modelId="{09C681F5-D984-4373-8D59-3C45B203743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ПРОФЕССИОНАЛЬНОЕ САМООПРЕДЕЛЕНИЕ</a:t>
          </a:r>
          <a:endParaRPr lang="ru-RU" sz="1400" b="1" dirty="0">
            <a:solidFill>
              <a:schemeClr val="bg1"/>
            </a:solidFill>
          </a:endParaRPr>
        </a:p>
      </dgm:t>
    </dgm:pt>
    <dgm:pt modelId="{E45901A9-B1F3-48F3-8F9B-6E9044E1D532}" type="parTrans" cxnId="{0D29840E-AA0D-4FD4-A2A1-EB337C03AFEA}">
      <dgm:prSet/>
      <dgm:spPr/>
      <dgm:t>
        <a:bodyPr/>
        <a:lstStyle/>
        <a:p>
          <a:endParaRPr lang="ru-RU"/>
        </a:p>
      </dgm:t>
    </dgm:pt>
    <dgm:pt modelId="{09ABBEC7-FD50-4C90-8A1B-C0E041101438}" type="sibTrans" cxnId="{0D29840E-AA0D-4FD4-A2A1-EB337C03AFEA}">
      <dgm:prSet/>
      <dgm:spPr/>
      <dgm:t>
        <a:bodyPr/>
        <a:lstStyle/>
        <a:p>
          <a:endParaRPr lang="ru-RU"/>
        </a:p>
      </dgm:t>
    </dgm:pt>
    <dgm:pt modelId="{FF5A5546-02E9-4F78-AA63-67ED42616A1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ГОТОВНОСТЬ К ВЫХОДУ ВО ВЗРОСЛУЮ ЖИЗНЬ</a:t>
          </a:r>
          <a:endParaRPr lang="ru-RU" sz="1400" b="1" dirty="0">
            <a:solidFill>
              <a:schemeClr val="bg1"/>
            </a:solidFill>
          </a:endParaRPr>
        </a:p>
      </dgm:t>
    </dgm:pt>
    <dgm:pt modelId="{C8BB0C61-563A-41F3-A893-75AF68EDABA8}" type="parTrans" cxnId="{E2FA3E1C-B113-4955-8575-61E30643FE27}">
      <dgm:prSet/>
      <dgm:spPr/>
      <dgm:t>
        <a:bodyPr/>
        <a:lstStyle/>
        <a:p>
          <a:endParaRPr lang="ru-RU"/>
        </a:p>
      </dgm:t>
    </dgm:pt>
    <dgm:pt modelId="{8C39C6B8-E8A4-48FA-BF80-7019FAAF15E6}" type="sibTrans" cxnId="{E2FA3E1C-B113-4955-8575-61E30643FE27}">
      <dgm:prSet/>
      <dgm:spPr/>
      <dgm:t>
        <a:bodyPr/>
        <a:lstStyle/>
        <a:p>
          <a:endParaRPr lang="ru-RU"/>
        </a:p>
      </dgm:t>
    </dgm:pt>
    <dgm:pt modelId="{6A79BA99-318D-4374-B7C6-55B47E860D6C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B7BC8FF-5EF5-41DB-ABFB-12B48EB89894}" type="parTrans" cxnId="{199E1931-FB3F-4EC6-BF18-A3DBC52C3878}">
      <dgm:prSet/>
      <dgm:spPr/>
      <dgm:t>
        <a:bodyPr/>
        <a:lstStyle/>
        <a:p>
          <a:endParaRPr lang="ru-RU"/>
        </a:p>
      </dgm:t>
    </dgm:pt>
    <dgm:pt modelId="{3EE6B85B-2D9B-4781-8247-CAAEBA5080C9}" type="sibTrans" cxnId="{199E1931-FB3F-4EC6-BF18-A3DBC52C3878}">
      <dgm:prSet/>
      <dgm:spPr/>
      <dgm:t>
        <a:bodyPr/>
        <a:lstStyle/>
        <a:p>
          <a:endParaRPr lang="ru-RU"/>
        </a:p>
      </dgm:t>
    </dgm:pt>
    <dgm:pt modelId="{EB42DF07-AFD0-4D59-9892-CD27F98BCE18}" type="pres">
      <dgm:prSet presAssocID="{A3203FB6-853E-4CF0-9DE3-BC914C087F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BC9BB2-D0F0-4345-826E-14A847973FC4}" type="pres">
      <dgm:prSet presAssocID="{78826AA1-2501-45EC-BB93-6A4229DAC7B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BB361-C32F-4443-8288-BF279E91F6C5}" type="pres">
      <dgm:prSet presAssocID="{5EF9013C-11BE-4AF4-8310-23936023955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07D9C70-7B53-4282-A45E-4E6FAFF51BC1}" type="pres">
      <dgm:prSet presAssocID="{5EF9013C-11BE-4AF4-8310-23936023955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6AB6D5A-A783-43CF-8D39-099655D1C859}" type="pres">
      <dgm:prSet presAssocID="{0E4AC890-1EF3-463B-B711-55B6E8977B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12801-F9DE-4EAD-82D9-01EAA5E4396F}" type="pres">
      <dgm:prSet presAssocID="{CCE4F299-FF54-4F8E-8CD2-2DF4DE2F80C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C60B2C1-F0F6-4FB5-A7A8-3FA4DC9B9B6C}" type="pres">
      <dgm:prSet presAssocID="{CCE4F299-FF54-4F8E-8CD2-2DF4DE2F80C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461026C-0242-4B91-97C0-0197896FB07D}" type="pres">
      <dgm:prSet presAssocID="{09C681F5-D984-4373-8D59-3C45B203743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270BA-0D7C-41F0-B201-EFE26ED11A77}" type="pres">
      <dgm:prSet presAssocID="{09ABBEC7-FD50-4C90-8A1B-C0E04110143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40D29A4-70A1-4CA9-B6DC-CC0B7DA40E2B}" type="pres">
      <dgm:prSet presAssocID="{09ABBEC7-FD50-4C90-8A1B-C0E041101438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60F0B9AB-E1AA-4472-B75A-26615C7C988A}" type="pres">
      <dgm:prSet presAssocID="{FF5A5546-02E9-4F78-AA63-67ED42616A1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E4383-9FE4-4E01-9049-4CB8365F5155}" type="pres">
      <dgm:prSet presAssocID="{8C39C6B8-E8A4-48FA-BF80-7019FAAF15E6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E987E9F-CC67-44F9-94E2-4845598363DF}" type="pres">
      <dgm:prSet presAssocID="{8C39C6B8-E8A4-48FA-BF80-7019FAAF15E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CB800DE-7B5A-42DF-A488-C2ECFFACE7E6}" type="pres">
      <dgm:prSet presAssocID="{6A79BA99-318D-4374-B7C6-55B47E860D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85B53-DFA0-4D31-B623-4B05FB291BA4}" type="pres">
      <dgm:prSet presAssocID="{3EE6B85B-2D9B-4781-8247-CAAEBA5080C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5CE75071-5247-4EF7-85DB-F49AA7915101}" type="pres">
      <dgm:prSet presAssocID="{3EE6B85B-2D9B-4781-8247-CAAEBA5080C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AF5887E-E550-4039-A4EC-43A0EB780204}" type="presOf" srcId="{3EE6B85B-2D9B-4781-8247-CAAEBA5080C9}" destId="{5CE75071-5247-4EF7-85DB-F49AA7915101}" srcOrd="1" destOrd="0" presId="urn:microsoft.com/office/officeart/2005/8/layout/cycle2"/>
    <dgm:cxn modelId="{DDCC7DF1-A094-4F40-B395-70D7FDD105FB}" type="presOf" srcId="{09ABBEC7-FD50-4C90-8A1B-C0E041101438}" destId="{5EA270BA-0D7C-41F0-B201-EFE26ED11A77}" srcOrd="0" destOrd="0" presId="urn:microsoft.com/office/officeart/2005/8/layout/cycle2"/>
    <dgm:cxn modelId="{62664016-2FC9-40AB-92C2-689F3305F1D7}" type="presOf" srcId="{8C39C6B8-E8A4-48FA-BF80-7019FAAF15E6}" destId="{9F9E4383-9FE4-4E01-9049-4CB8365F5155}" srcOrd="0" destOrd="0" presId="urn:microsoft.com/office/officeart/2005/8/layout/cycle2"/>
    <dgm:cxn modelId="{96E81CA9-46AE-47B8-B569-717BCAA917B3}" type="presOf" srcId="{3EE6B85B-2D9B-4781-8247-CAAEBA5080C9}" destId="{83485B53-DFA0-4D31-B623-4B05FB291BA4}" srcOrd="0" destOrd="0" presId="urn:microsoft.com/office/officeart/2005/8/layout/cycle2"/>
    <dgm:cxn modelId="{893463CB-7FA1-4A54-8004-913544342B80}" type="presOf" srcId="{CCE4F299-FF54-4F8E-8CD2-2DF4DE2F80CB}" destId="{FF712801-F9DE-4EAD-82D9-01EAA5E4396F}" srcOrd="0" destOrd="0" presId="urn:microsoft.com/office/officeart/2005/8/layout/cycle2"/>
    <dgm:cxn modelId="{199E1931-FB3F-4EC6-BF18-A3DBC52C3878}" srcId="{A3203FB6-853E-4CF0-9DE3-BC914C087F58}" destId="{6A79BA99-318D-4374-B7C6-55B47E860D6C}" srcOrd="4" destOrd="0" parTransId="{FB7BC8FF-5EF5-41DB-ABFB-12B48EB89894}" sibTransId="{3EE6B85B-2D9B-4781-8247-CAAEBA5080C9}"/>
    <dgm:cxn modelId="{3E691CD9-486E-4C45-8D0C-27757644E46C}" type="presOf" srcId="{8C39C6B8-E8A4-48FA-BF80-7019FAAF15E6}" destId="{2E987E9F-CC67-44F9-94E2-4845598363DF}" srcOrd="1" destOrd="0" presId="urn:microsoft.com/office/officeart/2005/8/layout/cycle2"/>
    <dgm:cxn modelId="{4EF1D62A-61A8-4D46-BBF0-38393BE68948}" type="presOf" srcId="{A3203FB6-853E-4CF0-9DE3-BC914C087F58}" destId="{EB42DF07-AFD0-4D59-9892-CD27F98BCE18}" srcOrd="0" destOrd="0" presId="urn:microsoft.com/office/officeart/2005/8/layout/cycle2"/>
    <dgm:cxn modelId="{DE5FA648-785E-4A5D-A197-CD7F7EF09A64}" type="presOf" srcId="{6A79BA99-318D-4374-B7C6-55B47E860D6C}" destId="{5CB800DE-7B5A-42DF-A488-C2ECFFACE7E6}" srcOrd="0" destOrd="0" presId="urn:microsoft.com/office/officeart/2005/8/layout/cycle2"/>
    <dgm:cxn modelId="{319B0E52-6F6D-4118-8C0D-7EEB426967B6}" type="presOf" srcId="{09ABBEC7-FD50-4C90-8A1B-C0E041101438}" destId="{C40D29A4-70A1-4CA9-B6DC-CC0B7DA40E2B}" srcOrd="1" destOrd="0" presId="urn:microsoft.com/office/officeart/2005/8/layout/cycle2"/>
    <dgm:cxn modelId="{0D29840E-AA0D-4FD4-A2A1-EB337C03AFEA}" srcId="{A3203FB6-853E-4CF0-9DE3-BC914C087F58}" destId="{09C681F5-D984-4373-8D59-3C45B2037430}" srcOrd="2" destOrd="0" parTransId="{E45901A9-B1F3-48F3-8F9B-6E9044E1D532}" sibTransId="{09ABBEC7-FD50-4C90-8A1B-C0E041101438}"/>
    <dgm:cxn modelId="{FA01C7D0-9B38-4D3E-9F9D-9E969E0EFEBB}" type="presOf" srcId="{FF5A5546-02E9-4F78-AA63-67ED42616A10}" destId="{60F0B9AB-E1AA-4472-B75A-26615C7C988A}" srcOrd="0" destOrd="0" presId="urn:microsoft.com/office/officeart/2005/8/layout/cycle2"/>
    <dgm:cxn modelId="{BBFE0696-B3D9-42E0-A7A1-D9591066BB3E}" type="presOf" srcId="{0E4AC890-1EF3-463B-B711-55B6E8977BD0}" destId="{96AB6D5A-A783-43CF-8D39-099655D1C859}" srcOrd="0" destOrd="0" presId="urn:microsoft.com/office/officeart/2005/8/layout/cycle2"/>
    <dgm:cxn modelId="{BA46341B-0F89-436B-A564-B7387B48D8F1}" srcId="{A3203FB6-853E-4CF0-9DE3-BC914C087F58}" destId="{78826AA1-2501-45EC-BB93-6A4229DAC7B5}" srcOrd="0" destOrd="0" parTransId="{EF362C0B-A733-4B1F-8538-441FC23C8282}" sibTransId="{5EF9013C-11BE-4AF4-8310-23936023955F}"/>
    <dgm:cxn modelId="{E2FA3E1C-B113-4955-8575-61E30643FE27}" srcId="{A3203FB6-853E-4CF0-9DE3-BC914C087F58}" destId="{FF5A5546-02E9-4F78-AA63-67ED42616A10}" srcOrd="3" destOrd="0" parTransId="{C8BB0C61-563A-41F3-A893-75AF68EDABA8}" sibTransId="{8C39C6B8-E8A4-48FA-BF80-7019FAAF15E6}"/>
    <dgm:cxn modelId="{E606F026-1579-4E4A-AE20-47ECF4945936}" type="presOf" srcId="{09C681F5-D984-4373-8D59-3C45B2037430}" destId="{A461026C-0242-4B91-97C0-0197896FB07D}" srcOrd="0" destOrd="0" presId="urn:microsoft.com/office/officeart/2005/8/layout/cycle2"/>
    <dgm:cxn modelId="{44402C8F-1F4E-4F27-95E0-2C797FC22ADE}" type="presOf" srcId="{CCE4F299-FF54-4F8E-8CD2-2DF4DE2F80CB}" destId="{BC60B2C1-F0F6-4FB5-A7A8-3FA4DC9B9B6C}" srcOrd="1" destOrd="0" presId="urn:microsoft.com/office/officeart/2005/8/layout/cycle2"/>
    <dgm:cxn modelId="{C9BB6DC6-D940-4867-B117-19F8F6FF2149}" type="presOf" srcId="{5EF9013C-11BE-4AF4-8310-23936023955F}" destId="{B07D9C70-7B53-4282-A45E-4E6FAFF51BC1}" srcOrd="1" destOrd="0" presId="urn:microsoft.com/office/officeart/2005/8/layout/cycle2"/>
    <dgm:cxn modelId="{D09DD14E-43BD-408B-9D60-5ACED028FD44}" type="presOf" srcId="{5EF9013C-11BE-4AF4-8310-23936023955F}" destId="{F9DBB361-C32F-4443-8288-BF279E91F6C5}" srcOrd="0" destOrd="0" presId="urn:microsoft.com/office/officeart/2005/8/layout/cycle2"/>
    <dgm:cxn modelId="{79637CCF-EBF5-4180-A242-21EB4D8329FB}" type="presOf" srcId="{78826AA1-2501-45EC-BB93-6A4229DAC7B5}" destId="{D8BC9BB2-D0F0-4345-826E-14A847973FC4}" srcOrd="0" destOrd="0" presId="urn:microsoft.com/office/officeart/2005/8/layout/cycle2"/>
    <dgm:cxn modelId="{E67DD62F-F2F9-44F7-9D94-232F5A5ACFE4}" srcId="{A3203FB6-853E-4CF0-9DE3-BC914C087F58}" destId="{0E4AC890-1EF3-463B-B711-55B6E8977BD0}" srcOrd="1" destOrd="0" parTransId="{1BDC8279-D4EF-46DA-AA79-81AD916A0422}" sibTransId="{CCE4F299-FF54-4F8E-8CD2-2DF4DE2F80CB}"/>
    <dgm:cxn modelId="{EAD9AFB9-8956-465C-A883-B87D8F790909}" type="presParOf" srcId="{EB42DF07-AFD0-4D59-9892-CD27F98BCE18}" destId="{D8BC9BB2-D0F0-4345-826E-14A847973FC4}" srcOrd="0" destOrd="0" presId="urn:microsoft.com/office/officeart/2005/8/layout/cycle2"/>
    <dgm:cxn modelId="{4E5A5C9C-ADA1-42E8-91D3-5FD767A7C54D}" type="presParOf" srcId="{EB42DF07-AFD0-4D59-9892-CD27F98BCE18}" destId="{F9DBB361-C32F-4443-8288-BF279E91F6C5}" srcOrd="1" destOrd="0" presId="urn:microsoft.com/office/officeart/2005/8/layout/cycle2"/>
    <dgm:cxn modelId="{42226308-C214-403C-8661-884F6AC3D5C0}" type="presParOf" srcId="{F9DBB361-C32F-4443-8288-BF279E91F6C5}" destId="{B07D9C70-7B53-4282-A45E-4E6FAFF51BC1}" srcOrd="0" destOrd="0" presId="urn:microsoft.com/office/officeart/2005/8/layout/cycle2"/>
    <dgm:cxn modelId="{295FA6AC-D122-4F58-997D-7BCC10AFC37E}" type="presParOf" srcId="{EB42DF07-AFD0-4D59-9892-CD27F98BCE18}" destId="{96AB6D5A-A783-43CF-8D39-099655D1C859}" srcOrd="2" destOrd="0" presId="urn:microsoft.com/office/officeart/2005/8/layout/cycle2"/>
    <dgm:cxn modelId="{E4AD3225-8A29-473E-93D9-615340C2C174}" type="presParOf" srcId="{EB42DF07-AFD0-4D59-9892-CD27F98BCE18}" destId="{FF712801-F9DE-4EAD-82D9-01EAA5E4396F}" srcOrd="3" destOrd="0" presId="urn:microsoft.com/office/officeart/2005/8/layout/cycle2"/>
    <dgm:cxn modelId="{17D8DDF8-2B8D-4651-9E86-4E54A09D0219}" type="presParOf" srcId="{FF712801-F9DE-4EAD-82D9-01EAA5E4396F}" destId="{BC60B2C1-F0F6-4FB5-A7A8-3FA4DC9B9B6C}" srcOrd="0" destOrd="0" presId="urn:microsoft.com/office/officeart/2005/8/layout/cycle2"/>
    <dgm:cxn modelId="{3A91E57F-74F5-4DD1-95F7-F5ED01A55FB2}" type="presParOf" srcId="{EB42DF07-AFD0-4D59-9892-CD27F98BCE18}" destId="{A461026C-0242-4B91-97C0-0197896FB07D}" srcOrd="4" destOrd="0" presId="urn:microsoft.com/office/officeart/2005/8/layout/cycle2"/>
    <dgm:cxn modelId="{1F3E3D89-F6D8-4102-8A94-84CD73361F1C}" type="presParOf" srcId="{EB42DF07-AFD0-4D59-9892-CD27F98BCE18}" destId="{5EA270BA-0D7C-41F0-B201-EFE26ED11A77}" srcOrd="5" destOrd="0" presId="urn:microsoft.com/office/officeart/2005/8/layout/cycle2"/>
    <dgm:cxn modelId="{5A0FF4BB-03BD-4766-9B49-A7BA58BF6192}" type="presParOf" srcId="{5EA270BA-0D7C-41F0-B201-EFE26ED11A77}" destId="{C40D29A4-70A1-4CA9-B6DC-CC0B7DA40E2B}" srcOrd="0" destOrd="0" presId="urn:microsoft.com/office/officeart/2005/8/layout/cycle2"/>
    <dgm:cxn modelId="{0B72FE28-4E05-4246-96E4-9FBB49E67B88}" type="presParOf" srcId="{EB42DF07-AFD0-4D59-9892-CD27F98BCE18}" destId="{60F0B9AB-E1AA-4472-B75A-26615C7C988A}" srcOrd="6" destOrd="0" presId="urn:microsoft.com/office/officeart/2005/8/layout/cycle2"/>
    <dgm:cxn modelId="{50C3B74C-7E99-468E-9CC3-6F883C621F2C}" type="presParOf" srcId="{EB42DF07-AFD0-4D59-9892-CD27F98BCE18}" destId="{9F9E4383-9FE4-4E01-9049-4CB8365F5155}" srcOrd="7" destOrd="0" presId="urn:microsoft.com/office/officeart/2005/8/layout/cycle2"/>
    <dgm:cxn modelId="{12072713-2B28-461A-8590-54ED29861E80}" type="presParOf" srcId="{9F9E4383-9FE4-4E01-9049-4CB8365F5155}" destId="{2E987E9F-CC67-44F9-94E2-4845598363DF}" srcOrd="0" destOrd="0" presId="urn:microsoft.com/office/officeart/2005/8/layout/cycle2"/>
    <dgm:cxn modelId="{2338595B-3A24-4AC7-851E-7FEF7CC2A7E6}" type="presParOf" srcId="{EB42DF07-AFD0-4D59-9892-CD27F98BCE18}" destId="{5CB800DE-7B5A-42DF-A488-C2ECFFACE7E6}" srcOrd="8" destOrd="0" presId="urn:microsoft.com/office/officeart/2005/8/layout/cycle2"/>
    <dgm:cxn modelId="{8E7EB8A0-CE47-42EB-BDC6-84F6016FFA23}" type="presParOf" srcId="{EB42DF07-AFD0-4D59-9892-CD27F98BCE18}" destId="{83485B53-DFA0-4D31-B623-4B05FB291BA4}" srcOrd="9" destOrd="0" presId="urn:microsoft.com/office/officeart/2005/8/layout/cycle2"/>
    <dgm:cxn modelId="{E0892AF0-0D09-42F6-A062-F9E0E2E82805}" type="presParOf" srcId="{83485B53-DFA0-4D31-B623-4B05FB291BA4}" destId="{5CE75071-5247-4EF7-85DB-F49AA7915101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 fontScale="90000"/>
          </a:bodyPr>
          <a:lstStyle/>
          <a:p>
            <a:r>
              <a:rPr lang="ru-RU" b="1" cap="small" dirty="0" smtClean="0"/>
              <a:t>Ваш ребёнок </a:t>
            </a:r>
            <a:r>
              <a:rPr lang="ru-RU" b="1" dirty="0" smtClean="0"/>
              <a:t>- </a:t>
            </a:r>
            <a:r>
              <a:rPr lang="ru-RU" b="1" cap="small" dirty="0" smtClean="0"/>
              <a:t>пятиклассник,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cap="small" dirty="0" smtClean="0"/>
              <a:t> или особенности адаптации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40544" y="6572271"/>
            <a:ext cx="806291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КРИЗИСНО ЗНАЧИМЫЕ МОМЕНТЫ ШКОЛЬНОЙ ЖИЗНИ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algn="ctr"/>
            <a:r>
              <a:rPr lang="ru-RU" b="1" dirty="0" smtClean="0"/>
              <a:t>«Экзамен»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1.    </a:t>
            </a:r>
            <a:r>
              <a:rPr lang="ru-RU" b="1" dirty="0" smtClean="0">
                <a:solidFill>
                  <a:schemeClr val="bg1"/>
                </a:solidFill>
              </a:rPr>
              <a:t>Сколько учебных предметов было в 4 классе?</a:t>
            </a:r>
          </a:p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2.</a:t>
            </a: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Сколько учебных предметов в 5 классе?</a:t>
            </a:r>
          </a:p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3.    </a:t>
            </a:r>
            <a:r>
              <a:rPr lang="ru-RU" b="1" dirty="0" smtClean="0">
                <a:solidFill>
                  <a:schemeClr val="bg1"/>
                </a:solidFill>
              </a:rPr>
              <a:t>Сколько учителей преподавали в 4 классе?</a:t>
            </a:r>
          </a:p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4.    </a:t>
            </a:r>
            <a:r>
              <a:rPr lang="ru-RU" b="1" dirty="0" smtClean="0">
                <a:solidFill>
                  <a:schemeClr val="bg1"/>
                </a:solidFill>
              </a:rPr>
              <a:t>Сколько учителей преподают в 5 классе?</a:t>
            </a:r>
          </a:p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5.    </a:t>
            </a:r>
            <a:r>
              <a:rPr lang="ru-RU" b="1" dirty="0" smtClean="0">
                <a:solidFill>
                  <a:schemeClr val="bg1"/>
                </a:solidFill>
              </a:rPr>
              <a:t>Какой учебный день для детей самый трудный?</a:t>
            </a:r>
          </a:p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6.    </a:t>
            </a:r>
            <a:r>
              <a:rPr lang="ru-RU" b="1" dirty="0" smtClean="0">
                <a:solidFill>
                  <a:schemeClr val="bg1"/>
                </a:solidFill>
              </a:rPr>
              <a:t>Какой учебный предмет для детей самый сложный?</a:t>
            </a:r>
          </a:p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7.    </a:t>
            </a:r>
            <a:r>
              <a:rPr lang="ru-RU" b="1" dirty="0" smtClean="0">
                <a:solidFill>
                  <a:schemeClr val="bg1"/>
                </a:solidFill>
              </a:rPr>
              <a:t>Какие учебные предметы преподают те же учителя, что и  в 4 классе?</a:t>
            </a:r>
          </a:p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8.    </a:t>
            </a:r>
            <a:r>
              <a:rPr lang="ru-RU" b="1" dirty="0" smtClean="0">
                <a:solidFill>
                  <a:schemeClr val="bg1"/>
                </a:solidFill>
              </a:rPr>
              <a:t>Назовите предметы, которые изменили в      5 классе своё название.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effectLst/>
              </a:rPr>
              <a:t>Слева от номера вопроса поставьте «+», если Вы согласны с утверждением или «-», если не согласны.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1. </a:t>
            </a:r>
            <a:r>
              <a:rPr lang="ru-RU" sz="3400" b="1" dirty="0" smtClean="0">
                <a:solidFill>
                  <a:schemeClr val="bg1"/>
                </a:solidFill>
              </a:rPr>
              <a:t>Я помогаю ребёнку собирать портфель.                          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2.</a:t>
            </a:r>
            <a:r>
              <a:rPr lang="ru-RU" sz="3400" b="1" dirty="0" smtClean="0">
                <a:solidFill>
                  <a:schemeClr val="bg1"/>
                </a:solidFill>
              </a:rPr>
              <a:t>Я знаю все успехи и трудности своего ребёнка по всем</a:t>
            </a:r>
            <a:r>
              <a:rPr lang="ru-RU" sz="3400" b="1" i="1" dirty="0" smtClean="0">
                <a:solidFill>
                  <a:schemeClr val="bg1"/>
                </a:solidFill>
              </a:rPr>
              <a:t> </a:t>
            </a:r>
            <a:r>
              <a:rPr lang="ru-RU" sz="3400" b="1" dirty="0" smtClean="0">
                <a:solidFill>
                  <a:schemeClr val="bg1"/>
                </a:solidFill>
              </a:rPr>
              <a:t>предметам.                                                                                  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3.</a:t>
            </a:r>
            <a:r>
              <a:rPr lang="ru-RU" sz="3400" b="1" dirty="0" smtClean="0">
                <a:solidFill>
                  <a:schemeClr val="bg1"/>
                </a:solidFill>
              </a:rPr>
              <a:t>Я подошёл к каждому учителю и узнал требования к домашним заданиям, оформлению тетради, самостоятельным работам ребёнка.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4. </a:t>
            </a:r>
            <a:r>
              <a:rPr lang="ru-RU" sz="3400" b="1" dirty="0" smtClean="0">
                <a:solidFill>
                  <a:schemeClr val="bg1"/>
                </a:solidFill>
              </a:rPr>
              <a:t>Каждый день я интересуюсь самочувствием своего ребёнка.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5.</a:t>
            </a:r>
            <a:r>
              <a:rPr lang="ru-RU" sz="3400" b="1" dirty="0" smtClean="0">
                <a:solidFill>
                  <a:schemeClr val="bg1"/>
                </a:solidFill>
              </a:rPr>
              <a:t>Я помогаю своему ребёнку в подготовке домашних заданий.                                                                                          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6.</a:t>
            </a:r>
            <a:r>
              <a:rPr lang="ru-RU" sz="3400" b="1" dirty="0" smtClean="0">
                <a:solidFill>
                  <a:schemeClr val="bg1"/>
                </a:solidFill>
              </a:rPr>
              <a:t>Я не считаю, что отметки у моего ребёнка должны быть только отличными.                                                                      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7.</a:t>
            </a:r>
            <a:r>
              <a:rPr lang="ru-RU" sz="3400" b="1" dirty="0" smtClean="0">
                <a:solidFill>
                  <a:schemeClr val="bg1"/>
                </a:solidFill>
              </a:rPr>
              <a:t>Для меня важнее, какие взаимоотношения </a:t>
            </a:r>
            <a:r>
              <a:rPr lang="ru-RU" sz="3400" b="1" smtClean="0">
                <a:solidFill>
                  <a:schemeClr val="bg1"/>
                </a:solidFill>
              </a:rPr>
              <a:t>складываются </a:t>
            </a:r>
            <a:r>
              <a:rPr lang="ru-RU" sz="3400" b="1" smtClean="0">
                <a:solidFill>
                  <a:schemeClr val="bg1"/>
                </a:solidFill>
              </a:rPr>
              <a:t>у ребёнка </a:t>
            </a:r>
            <a:r>
              <a:rPr lang="ru-RU" sz="3400" b="1" dirty="0" smtClean="0">
                <a:solidFill>
                  <a:schemeClr val="bg1"/>
                </a:solidFill>
              </a:rPr>
              <a:t>с учителями, нежели его отметки.                                    </a:t>
            </a:r>
            <a:r>
              <a:rPr lang="en-US" sz="3400" b="1" dirty="0" smtClean="0">
                <a:solidFill>
                  <a:schemeClr val="bg1"/>
                </a:solidFill>
              </a:rPr>
              <a:t>I</a:t>
            </a:r>
            <a:endParaRPr lang="ru-RU" sz="34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01889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User\Desktop\images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85926"/>
            <a:ext cx="2571768" cy="235745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85786" y="428604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Подсчитайте количество «+». Если у Вас их 5 и более, значит Вы </a:t>
            </a:r>
            <a:r>
              <a:rPr lang="ru-RU" sz="3600" b="1" dirty="0" err="1" smtClean="0">
                <a:solidFill>
                  <a:schemeClr val="bg1"/>
                </a:solidFill>
              </a:rPr>
              <a:t>супер-родитель</a:t>
            </a:r>
            <a:r>
              <a:rPr lang="ru-RU" sz="3600" b="1" dirty="0" smtClean="0">
                <a:solidFill>
                  <a:schemeClr val="bg1"/>
                </a:solidFill>
              </a:rPr>
              <a:t>!</a:t>
            </a: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Вы умело способствуете хорошей адаптации своего ребёнка. 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7410" name="Picture 2" descr="C:\Users\User\Desktop\28b60374b0c8ba5ab60cb10aa1cb48a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6786610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238</TotalTime>
  <Words>249</Words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Ваш ребёнок - пятиклассник,  или особенности адаптации </vt:lpstr>
      <vt:lpstr>КРИЗИСНО ЗНАЧИМЫЕ МОМЕНТЫ ШКОЛЬНОЙ ЖИЗНИ</vt:lpstr>
      <vt:lpstr>«Экзамен»</vt:lpstr>
      <vt:lpstr>Слева от номера вопроса поставьте «+», если Вы согласны с утверждением или «-», если не согласны. </vt:lpstr>
      <vt:lpstr>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ребёнок - пятиклассник,  или особенности адаптации </dc:title>
  <dc:creator>User</dc:creator>
  <cp:lastModifiedBy>User</cp:lastModifiedBy>
  <cp:revision>25</cp:revision>
  <dcterms:created xsi:type="dcterms:W3CDTF">2015-12-07T08:52:53Z</dcterms:created>
  <dcterms:modified xsi:type="dcterms:W3CDTF">2015-12-09T06:41:01Z</dcterms:modified>
</cp:coreProperties>
</file>